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ubygarage.org/blog/technology-stack-for-web-developmen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Web </a:t>
            </a:r>
            <a:r>
              <a:rPr lang="en-US" dirty="0"/>
              <a:t>Apps Frameworks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App Framework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framework is a library that offers opinions about how software gets built. </a:t>
            </a:r>
            <a:endParaRPr lang="en-US" dirty="0" smtClean="0"/>
          </a:p>
          <a:p>
            <a:endParaRPr lang="en-US" dirty="0"/>
          </a:p>
          <a:p>
            <a:r>
              <a:rPr lang="en-US" dirty="0"/>
              <a:t>Web application framework (WAF)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software framework that is designed to support the development of web applications including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web services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web resources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web APIs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Provide a standard way to build and deploy web applications on the World Wide Web including support for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libraries for database access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templating frameworks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session management </a:t>
            </a:r>
            <a:r>
              <a:rPr lang="en-US" dirty="0" smtClean="0"/>
              <a:t>etc.</a:t>
            </a:r>
            <a:endParaRPr lang="en-US" dirty="0"/>
          </a:p>
          <a:p>
            <a:endParaRPr lang="en-US" dirty="0"/>
          </a:p>
          <a:p>
            <a:r>
              <a:rPr lang="en-US" dirty="0"/>
              <a:t>Two types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Client side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Server Side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Defined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Client-Side Programming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IN" dirty="0"/>
              <a:t>Involves everything users see on their screens. </a:t>
            </a:r>
          </a:p>
          <a:p>
            <a:endParaRPr lang="en-IN" dirty="0" smtClean="0"/>
          </a:p>
          <a:p>
            <a:r>
              <a:rPr lang="en-IN" dirty="0" smtClean="0"/>
              <a:t>Major </a:t>
            </a:r>
            <a:r>
              <a:rPr lang="en-IN" dirty="0"/>
              <a:t>frontend technology stack components</a:t>
            </a:r>
            <a:r>
              <a:rPr lang="en-IN" dirty="0" smtClean="0"/>
              <a:t>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>
                <a:solidFill>
                  <a:srgbClr val="FF0000"/>
                </a:solidFill>
              </a:rPr>
              <a:t>HTML, CSS and JS</a:t>
            </a:r>
          </a:p>
          <a:p>
            <a:endParaRPr lang="en-IN" dirty="0"/>
          </a:p>
          <a:p>
            <a:r>
              <a:rPr lang="en-IN" dirty="0" smtClean="0"/>
              <a:t>Hypertext </a:t>
            </a:r>
            <a:r>
              <a:rPr lang="en-IN" dirty="0" err="1"/>
              <a:t>Markup</a:t>
            </a:r>
            <a:r>
              <a:rPr lang="en-IN" dirty="0"/>
              <a:t> Language (HTML) and Cascading Style Sheets (CSS)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HTML tells a browser how to display the content of web pages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CSS styles that content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Bootstrap is a helpful framework for managing HTML and CSS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r>
              <a:rPr lang="en-IN" dirty="0"/>
              <a:t>JavaScript (JS)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Makes web pages interactive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Many JavaScript libraries (such as jQuery, React.js)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frameworks (such as Angular, </a:t>
            </a:r>
            <a:r>
              <a:rPr lang="en-IN" dirty="0" err="1"/>
              <a:t>Vue</a:t>
            </a:r>
            <a:r>
              <a:rPr lang="en-IN" dirty="0"/>
              <a:t>, Backbone, and Ember)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Frontend / User Interface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65570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Server-Side Programming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Not visible to users, but it powers the client side</a:t>
            </a:r>
          </a:p>
          <a:p>
            <a:endParaRPr lang="en-IN" dirty="0"/>
          </a:p>
          <a:p>
            <a:r>
              <a:rPr lang="en-IN" dirty="0"/>
              <a:t>Major </a:t>
            </a:r>
            <a:r>
              <a:rPr lang="en-IN" dirty="0" smtClean="0"/>
              <a:t>server side </a:t>
            </a:r>
            <a:r>
              <a:rPr lang="en-IN" dirty="0"/>
              <a:t>technology stack components: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>
                <a:solidFill>
                  <a:srgbClr val="FF0000"/>
                </a:solidFill>
              </a:rPr>
              <a:t>Programming language, Framework , web server and databases</a:t>
            </a:r>
          </a:p>
          <a:p>
            <a:endParaRPr lang="en-IN" dirty="0"/>
          </a:p>
          <a:p>
            <a:r>
              <a:rPr lang="en-IN" dirty="0"/>
              <a:t>Server-side programming languages used to create the logic of </a:t>
            </a:r>
            <a:r>
              <a:rPr lang="en-IN" dirty="0" smtClean="0"/>
              <a:t>applications</a:t>
            </a:r>
            <a:endParaRPr lang="en-IN" dirty="0"/>
          </a:p>
          <a:p>
            <a:r>
              <a:rPr lang="en-IN" dirty="0"/>
              <a:t>Frameworks </a:t>
            </a:r>
            <a:r>
              <a:rPr lang="en-IN" dirty="0" smtClean="0"/>
              <a:t>offer </a:t>
            </a:r>
            <a:r>
              <a:rPr lang="en-IN" dirty="0"/>
              <a:t>lots of tools for simpler and faster </a:t>
            </a:r>
            <a:r>
              <a:rPr lang="en-IN" dirty="0" smtClean="0"/>
              <a:t>development of applications</a:t>
            </a:r>
            <a:endParaRPr lang="en-IN" dirty="0"/>
          </a:p>
          <a:p>
            <a:endParaRPr lang="en-IN" dirty="0" smtClean="0"/>
          </a:p>
          <a:p>
            <a:r>
              <a:rPr lang="en-IN" dirty="0" smtClean="0"/>
              <a:t>Options </a:t>
            </a: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Ruby (Ruby on Rails)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Python (Django, Flask, Pylons)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PHP (</a:t>
            </a:r>
            <a:r>
              <a:rPr lang="en-IN" dirty="0" err="1"/>
              <a:t>Laravel</a:t>
            </a:r>
            <a:r>
              <a:rPr lang="en-IN" dirty="0"/>
              <a:t>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Java (Spring)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Scala (Play)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err="1"/>
              <a:t>Javascript</a:t>
            </a:r>
            <a:r>
              <a:rPr lang="en-IN" dirty="0"/>
              <a:t> (Node.js)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Backend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09439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Server-Side Programming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Storage </a:t>
            </a:r>
          </a:p>
          <a:p>
            <a:pPr lvl="1"/>
            <a:r>
              <a:rPr lang="en-US" dirty="0"/>
              <a:t>Apps needs a place to store its </a:t>
            </a:r>
            <a:r>
              <a:rPr lang="en-US" dirty="0" smtClean="0"/>
              <a:t>data</a:t>
            </a:r>
            <a:endParaRPr lang="en-US" dirty="0"/>
          </a:p>
          <a:p>
            <a:pPr lvl="1"/>
            <a:r>
              <a:rPr lang="en-US" dirty="0"/>
              <a:t>Two types of databases: 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relational and non-relational </a:t>
            </a:r>
          </a:p>
          <a:p>
            <a:pPr lvl="1"/>
            <a:r>
              <a:rPr lang="en-US" dirty="0" smtClean="0"/>
              <a:t>Most </a:t>
            </a:r>
            <a:r>
              <a:rPr lang="en-US" dirty="0"/>
              <a:t>common databases for web development: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MySQL (relational)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PostgreSQL (relational)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MongoDB (non-relational, document)</a:t>
            </a:r>
          </a:p>
          <a:p>
            <a:endParaRPr lang="en-US" dirty="0"/>
          </a:p>
          <a:p>
            <a:r>
              <a:rPr lang="en-US" dirty="0"/>
              <a:t>Caching system</a:t>
            </a:r>
          </a:p>
          <a:p>
            <a:pPr lvl="1"/>
            <a:r>
              <a:rPr lang="en-US" dirty="0"/>
              <a:t>Used to reduce the load on the database and to handle large amounts of traffic</a:t>
            </a:r>
          </a:p>
          <a:p>
            <a:pPr lvl="1"/>
            <a:r>
              <a:rPr lang="en-US" dirty="0" err="1"/>
              <a:t>Memcached</a:t>
            </a:r>
            <a:r>
              <a:rPr lang="en-US" dirty="0"/>
              <a:t> and Redis are the most widespread</a:t>
            </a:r>
          </a:p>
          <a:p>
            <a:pPr lvl="1"/>
            <a:endParaRPr lang="en-US" dirty="0"/>
          </a:p>
          <a:p>
            <a:r>
              <a:rPr lang="en-US" dirty="0"/>
              <a:t>Web servers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Needs a server to handle requests from clients’ </a:t>
            </a:r>
            <a:r>
              <a:rPr lang="en-US" dirty="0" smtClean="0"/>
              <a:t>computers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Two </a:t>
            </a:r>
            <a:r>
              <a:rPr lang="en-US" dirty="0"/>
              <a:t>major players: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Apache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Nginx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Other Components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39642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App Tech Stack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Modern Tech Stack 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947862"/>
            <a:ext cx="7239000" cy="39957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62800" y="6099485"/>
            <a:ext cx="3276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</a:t>
            </a:r>
            <a:r>
              <a:rPr lang="en-US" sz="1200" dirty="0" err="1" smtClean="0">
                <a:hlinkClick r:id="rId3"/>
              </a:rPr>
              <a:t>RubyGarage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0107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3181</TotalTime>
  <Words>363</Words>
  <Application>Microsoft Office PowerPoint</Application>
  <PresentationFormat>Widescreen</PresentationFormat>
  <Paragraphs>77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Web Apps Frameworks</vt:lpstr>
      <vt:lpstr>Web App Framework</vt:lpstr>
      <vt:lpstr>Client-Side Programming</vt:lpstr>
      <vt:lpstr>Server-Side Programming</vt:lpstr>
      <vt:lpstr>Server-Side Programming</vt:lpstr>
      <vt:lpstr>Web App Tech Stack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229</cp:revision>
  <dcterms:created xsi:type="dcterms:W3CDTF">2018-10-16T06:13:57Z</dcterms:created>
  <dcterms:modified xsi:type="dcterms:W3CDTF">2020-08-23T07:27:55Z</dcterms:modified>
</cp:coreProperties>
</file>

<file path=docProps/thumbnail.jpeg>
</file>